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681" r:id="rId5"/>
  </p:sldIdLst>
  <p:sldSz cx="12192000" cy="6858000"/>
  <p:notesSz cx="9929813" cy="14357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01B967A-EB36-D30D-865F-83A32352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68DE28A-10DE-2FB0-94FF-9098A21F6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7EEF9A6-3AC9-03A2-600D-8F1F52BF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9F45F2F-6552-BFCE-2AFF-AA2BA595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1616D53-9CFC-C216-CE79-CBBD9169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4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DE1E38-052B-84B9-16FC-6BF99369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F69D752-6221-0060-6468-53B1BD2FB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3A19B3F-F991-C6CA-9C66-751FD515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5E82F3C-3F6C-621F-8F79-B719AA6C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C9C28A1-4C08-B785-29E4-E6B10354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4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3528698F-FBCB-45BF-906E-D73A19DC9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4C421CD-1C43-0607-E7F1-B1E24E403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38F0294-B46B-7D74-825F-62777C6B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08DB46C-B246-B886-E65B-95217DA3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5B14458-4130-9455-4F33-AB0CF894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80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94CA3E3-673A-99F2-6E38-1C17D351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8D0A709-203F-B1D9-1E97-8E3C6AC9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65D4A7A-07F3-6FE4-53B4-BAFAA51D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42BC37E-83AA-2B0F-14B6-DA5CDC94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960EAA1-EC29-9C92-41B8-57029DD1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0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BB2BFF-67B9-CDDF-1D12-970149B1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8D01B2F-3F67-73E2-376E-5130EC1E0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A1A212-767E-13EC-986F-76137D60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079E7D6-31F5-1201-8C9F-7EA7B76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39996C-189A-E12F-C6F3-E48FAEC1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6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E258FE-EAE2-4473-5431-6296945A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A1E74F9-B44C-7DD5-BB4D-C1200F190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69EA418-B370-B1CF-AAA9-9B143AE25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5A81876-C638-5C69-EE60-E4C18D17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9E0094B-1EFA-DCE6-4B4D-3521E630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BB8B92D-44AE-5019-48CC-E454EC95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64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966501-A757-A128-9E98-EF879A12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141FCD3-B4A5-C9F5-15B3-75858B19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5F91597-8958-D905-51BD-423DA8C35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7A64A03-BEA3-2646-3101-1472E192B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431CAD0-710A-07B3-CF35-2564E2EE7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96912CE-906A-33FC-8E78-CE0C7640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8BF69BF1-91A8-F4A1-FF1A-E9F05569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25353B0-E5A0-6E54-6460-6E1C081F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EA26EA-7D34-D0EB-4ABC-BDFACC89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63B0506-2341-2AD7-D1BC-11CCE101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40ABB4E-8F76-421A-4FAF-682371BB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4342135-8FAF-392A-73AD-B39D881A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9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7265110-54BB-E0B8-9F71-DD44A4C0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E08CE06-8C7C-D98B-0F4C-3C6D669B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4F716F3-2280-F6D3-844E-40800D60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0B43A1-4157-C2C4-A92C-C6E29A7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AAFF7C3-51C0-A11C-C249-AB6B7BD0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8B94036-4B1F-FBD5-46F9-D1CA526E4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3C6ABCA-F697-AA3C-3A65-060DF681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1F211D0-9229-4E86-482F-BCF60AF7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6D38A0B-AEA2-D731-BC34-B09E12CF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6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95F09D-BB13-B56E-F5AE-5388F9C9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5393783-25D7-FBBF-4B66-64DE55C9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45BD76E-7ED2-2902-0E04-EE41E3EC4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BDA937B-5189-8053-50EB-150567C6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9D9F6CD-A2FC-85A4-0CBE-614E0DED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EB77F00-D967-6307-C289-280A934F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563AA04A-F616-F899-69E4-3CC9EC89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68AFF29-5BFA-9D6E-AB3A-5539AB74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5EAB4F8-FBEA-2B99-ACC9-C79CB6968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5E2C-6E71-41C2-AD9C-15ADF5DCFF01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12BFCCB-9065-C45E-1FC0-D13CBA526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DBD2AA0-5841-38D3-2731-DD2E8FFA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9E3B-AA60-492E-B160-67616EC9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7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21F005-DB0D-3FCB-B7A6-8748C0005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 </a:t>
            </a:r>
            <a:r>
              <a:rPr lang="fr-FR"/>
              <a:t>TABLEAUX </a:t>
            </a:r>
            <a:r>
              <a:rPr lang="fr-FR" smtClean="0"/>
              <a:t>BIBLIOTHEQUE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2BDAB4C-C08E-F13A-55A0-D3B6C886F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Line PERRIN -  orthophoniste</a:t>
            </a:r>
          </a:p>
        </p:txBody>
      </p:sp>
    </p:spTree>
    <p:extLst>
      <p:ext uri="{BB962C8B-B14F-4D97-AF65-F5344CB8AC3E}">
        <p14:creationId xmlns:p14="http://schemas.microsoft.com/office/powerpoint/2010/main" val="97496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6A5AD69-E496-CB93-2A0F-2B322D652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4233" r="10318" b="8113"/>
          <a:stretch/>
        </p:blipFill>
        <p:spPr bwMode="auto">
          <a:xfrm>
            <a:off x="666750" y="419388"/>
            <a:ext cx="10325099" cy="643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3092000-A8B4-5808-2A1A-0A0D0842D0A6}"/>
              </a:ext>
            </a:extLst>
          </p:cNvPr>
          <p:cNvSpPr txBox="1"/>
          <p:nvPr/>
        </p:nvSpPr>
        <p:spPr>
          <a:xfrm>
            <a:off x="1571625" y="5005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LA BIBLIOTHEQUE – tableau réalisé avec LIFE COMPANION – pictogrammes ARASAAC</a:t>
            </a:r>
          </a:p>
        </p:txBody>
      </p:sp>
    </p:spTree>
    <p:extLst>
      <p:ext uri="{BB962C8B-B14F-4D97-AF65-F5344CB8AC3E}">
        <p14:creationId xmlns:p14="http://schemas.microsoft.com/office/powerpoint/2010/main" val="203420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DA6E745-CD27-5D94-2D3C-5DB20936DE52}"/>
              </a:ext>
            </a:extLst>
          </p:cNvPr>
          <p:cNvSpPr txBox="1"/>
          <p:nvPr/>
        </p:nvSpPr>
        <p:spPr>
          <a:xfrm>
            <a:off x="1947864" y="0"/>
            <a:ext cx="991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POURQUOOAA de </a:t>
            </a:r>
            <a:r>
              <a:rPr lang="fr-FR" dirty="0" err="1"/>
              <a:t>Voutch</a:t>
            </a:r>
            <a:r>
              <a:rPr lang="fr-FR" dirty="0"/>
              <a:t> – réalisé sous TD SNAP – pictogrammes PCS Mayer Johnson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83EDF64-1826-2D1B-FA3B-182B1F15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57212"/>
            <a:ext cx="9915525" cy="599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78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D36B1026-5374-BCA7-AB67-71EBCBCD0FBC}"/>
              </a:ext>
            </a:extLst>
          </p:cNvPr>
          <p:cNvSpPr txBox="1"/>
          <p:nvPr/>
        </p:nvSpPr>
        <p:spPr>
          <a:xfrm>
            <a:off x="1666876" y="28575"/>
            <a:ext cx="994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C’EST MOI LE PLUS BEAU – réalisé avec TD SNAP pictogrammes PCS Mayer Johnson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F3F7965-D1D9-274D-EF77-E18AF6F9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350282"/>
            <a:ext cx="9036377" cy="6357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866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3 TABLEAUX BIBLIOTHEQUE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TABLEAUX BIB PART DIEU LYON</dc:title>
  <dc:creator>Line Perrin</dc:creator>
  <cp:lastModifiedBy>IGLESIS Thomas</cp:lastModifiedBy>
  <cp:revision>5</cp:revision>
  <cp:lastPrinted>2023-05-25T06:42:49Z</cp:lastPrinted>
  <dcterms:created xsi:type="dcterms:W3CDTF">2023-05-24T17:50:44Z</dcterms:created>
  <dcterms:modified xsi:type="dcterms:W3CDTF">2023-06-15T08:18:02Z</dcterms:modified>
</cp:coreProperties>
</file>